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5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>
      <p:cViewPr>
        <p:scale>
          <a:sx n="66" d="100"/>
          <a:sy n="66" d="100"/>
        </p:scale>
        <p:origin x="-153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C71E-4A44-4281-A59D-0727329BFB98}" type="datetimeFigureOut">
              <a:rPr lang="en-US" smtClean="0"/>
              <a:pPr/>
              <a:t>6/24/2020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5444-2D77-45AD-A726-E2B6E713872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85444-2D77-45AD-A726-E2B6E7138722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0AD-60CD-42FA-B6E3-05BADE441976}" type="datetimeFigureOut">
              <a:rPr lang="en-US" smtClean="0"/>
              <a:pPr/>
              <a:t>6/24/2020</a:t>
            </a:fld>
            <a:endParaRPr lang="en-IN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83A3-B17F-42FE-A1D0-E4864BFEFA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0AD-60CD-42FA-B6E3-05BADE441976}" type="datetimeFigureOut">
              <a:rPr lang="en-US" smtClean="0"/>
              <a:pPr/>
              <a:t>6/24/2020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83A3-B17F-42FE-A1D0-E4864BFEFA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0AD-60CD-42FA-B6E3-05BADE441976}" type="datetimeFigureOut">
              <a:rPr lang="en-US" smtClean="0"/>
              <a:pPr/>
              <a:t>6/24/2020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83A3-B17F-42FE-A1D0-E4864BFEFA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0AD-60CD-42FA-B6E3-05BADE441976}" type="datetimeFigureOut">
              <a:rPr lang="en-US" smtClean="0"/>
              <a:pPr/>
              <a:t>6/24/2020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83A3-B17F-42FE-A1D0-E4864BFEFA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0AD-60CD-42FA-B6E3-05BADE441976}" type="datetimeFigureOut">
              <a:rPr lang="en-US" smtClean="0"/>
              <a:pPr/>
              <a:t>6/24/2020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83A3-B17F-42FE-A1D0-E4864BFEFA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0AD-60CD-42FA-B6E3-05BADE441976}" type="datetimeFigureOut">
              <a:rPr lang="en-US" smtClean="0"/>
              <a:pPr/>
              <a:t>6/24/2020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83A3-B17F-42FE-A1D0-E4864BFEFA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0AD-60CD-42FA-B6E3-05BADE441976}" type="datetimeFigureOut">
              <a:rPr lang="en-US" smtClean="0"/>
              <a:pPr/>
              <a:t>6/24/2020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83A3-B17F-42FE-A1D0-E4864BFEFA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0AD-60CD-42FA-B6E3-05BADE441976}" type="datetimeFigureOut">
              <a:rPr lang="en-US" smtClean="0"/>
              <a:pPr/>
              <a:t>6/24/2020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83A3-B17F-42FE-A1D0-E4864BFEFA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0AD-60CD-42FA-B6E3-05BADE441976}" type="datetimeFigureOut">
              <a:rPr lang="en-US" smtClean="0"/>
              <a:pPr/>
              <a:t>6/24/2020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83A3-B17F-42FE-A1D0-E4864BFEFA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0AD-60CD-42FA-B6E3-05BADE441976}" type="datetimeFigureOut">
              <a:rPr lang="en-US" smtClean="0"/>
              <a:pPr/>
              <a:t>6/24/2020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183A3-B17F-42FE-A1D0-E4864BFEFA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0AD-60CD-42FA-B6E3-05BADE441976}" type="datetimeFigureOut">
              <a:rPr lang="en-US" smtClean="0"/>
              <a:pPr/>
              <a:t>6/24/2020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3183A3-B17F-42FE-A1D0-E4864BFEFAA3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B880AD-60CD-42FA-B6E3-05BADE441976}" type="datetimeFigureOut">
              <a:rPr lang="en-US" smtClean="0"/>
              <a:pPr/>
              <a:t>6/24/2020</a:t>
            </a:fld>
            <a:endParaRPr lang="en-IN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3183A3-B17F-42FE-A1D0-E4864BFEFAA3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321471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The True Story of Smokey Bear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A true story that happened in Lincoln National Forest in Mexico</a:t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  <p:transition advTm="2269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1162050"/>
          </a:xfrm>
        </p:spPr>
        <p:txBody>
          <a:bodyPr>
            <a:noAutofit/>
          </a:bodyPr>
          <a:lstStyle/>
          <a:p>
            <a:r>
              <a:rPr lang="en-IN" sz="2400" b="0" dirty="0" smtClean="0">
                <a:latin typeface="Arial" pitchFamily="34" charset="0"/>
                <a:cs typeface="Arial" pitchFamily="34" charset="0"/>
              </a:rPr>
              <a:t>They  came out of the burnt- out forest, Veterinarians treated his wounds and burns carefully.</a:t>
            </a:r>
            <a:endParaRPr lang="en-IN" sz="24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3286148" cy="436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5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441438"/>
          </a:xfrm>
        </p:spPr>
        <p:txBody>
          <a:bodyPr>
            <a:noAutofit/>
          </a:bodyPr>
          <a:lstStyle/>
          <a:p>
            <a:r>
              <a:rPr lang="en-IN" sz="2400" b="0" dirty="0" smtClean="0">
                <a:latin typeface="Arial" pitchFamily="34" charset="0"/>
                <a:cs typeface="Arial" pitchFamily="34" charset="0"/>
              </a:rPr>
              <a:t>Days passed, he became better and better; his  wounds got healed and his burnt –out hair started growing back , he was finally able to walk again.</a:t>
            </a:r>
            <a:endParaRPr lang="en-IN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2143116"/>
            <a:ext cx="3328982" cy="3357586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" pitchFamily="34" charset="0"/>
                <a:cs typeface="Arial" pitchFamily="34" charset="0"/>
              </a:rPr>
              <a:t>Fireman named the little cub ‘Smokey’.</a:t>
            </a:r>
          </a:p>
          <a:p>
            <a:r>
              <a:rPr lang="en-IN" sz="2800" dirty="0" smtClean="0">
                <a:latin typeface="Arial" pitchFamily="34" charset="0"/>
                <a:cs typeface="Arial" pitchFamily="34" charset="0"/>
              </a:rPr>
              <a:t>Children, young and old would come to see him every day and play with him.</a:t>
            </a:r>
          </a:p>
          <a:p>
            <a:endParaRPr lang="en-IN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907727" y="1676400"/>
            <a:ext cx="444639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9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r>
              <a:rPr lang="en-IN" sz="2800" b="0" dirty="0" smtClean="0">
                <a:latin typeface="Arial" pitchFamily="34" charset="0"/>
                <a:cs typeface="Arial" pitchFamily="34" charset="0"/>
              </a:rPr>
              <a:t>His home was destroyed, so from New  Mexico, Smokey Bear was flown to Washington DC.</a:t>
            </a:r>
            <a:endParaRPr lang="en-IN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785926"/>
            <a:ext cx="8572560" cy="4340237"/>
          </a:xfrm>
        </p:spPr>
        <p:txBody>
          <a:bodyPr>
            <a:normAutofit/>
          </a:bodyPr>
          <a:lstStyle/>
          <a:p>
            <a:r>
              <a:rPr lang="en-IN" dirty="0" smtClean="0"/>
              <a:t>A huge crowd of people came to greet and welcome him.</a:t>
            </a:r>
          </a:p>
          <a:p>
            <a:r>
              <a:rPr lang="en-IN" dirty="0" smtClean="0"/>
              <a:t>Forest rangers put their hat on him and took his photo.</a:t>
            </a:r>
          </a:p>
          <a:p>
            <a:r>
              <a:rPr lang="en-IN" dirty="0" smtClean="0"/>
              <a:t>Newspapers and TV ran his story. </a:t>
            </a:r>
          </a:p>
          <a:p>
            <a:r>
              <a:rPr lang="en-IN" dirty="0" smtClean="0"/>
              <a:t>He became a star on radio and TV programmes .</a:t>
            </a:r>
          </a:p>
          <a:p>
            <a:r>
              <a:rPr lang="en-IN" sz="2800" dirty="0" smtClean="0">
                <a:latin typeface="Arial" pitchFamily="34" charset="0"/>
                <a:cs typeface="Arial" pitchFamily="34" charset="0"/>
              </a:rPr>
              <a:t>Smokey Bear grew up and promised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 that he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could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teach people how to prevent wildfires.</a:t>
            </a:r>
          </a:p>
          <a:p>
            <a:endParaRPr lang="en-IN" dirty="0"/>
          </a:p>
        </p:txBody>
      </p:sp>
    </p:spTree>
  </p:cSld>
  <p:clrMapOvr>
    <a:masterClrMapping/>
  </p:clrMapOvr>
  <p:transition advTm="22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85720" y="500042"/>
            <a:ext cx="8643998" cy="607223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    Smokey Bear wants you to know the five rules of fire prevention.</a:t>
            </a:r>
          </a:p>
          <a:p>
            <a:pPr>
              <a:buNone/>
            </a:pPr>
            <a:r>
              <a:rPr lang="en-IN" dirty="0" smtClean="0"/>
              <a:t>Rule 1:Only you can prevent wild fires.</a:t>
            </a:r>
          </a:p>
          <a:p>
            <a:pPr>
              <a:buNone/>
            </a:pPr>
            <a:r>
              <a:rPr lang="en-IN" dirty="0" smtClean="0"/>
              <a:t>Rule 2: Always be careful with fire.</a:t>
            </a:r>
          </a:p>
          <a:p>
            <a:pPr>
              <a:buNone/>
            </a:pPr>
            <a:r>
              <a:rPr lang="en-IN" dirty="0" smtClean="0"/>
              <a:t>Rule 3: Never play with matches or lighters.</a:t>
            </a:r>
          </a:p>
          <a:p>
            <a:pPr>
              <a:buNone/>
            </a:pPr>
            <a:r>
              <a:rPr lang="en-IN" dirty="0" smtClean="0"/>
              <a:t>Rule 4: Always watch your campfire.</a:t>
            </a:r>
          </a:p>
          <a:p>
            <a:pPr>
              <a:buNone/>
            </a:pPr>
            <a:r>
              <a:rPr lang="en-IN" dirty="0" smtClean="0"/>
              <a:t>Rule 5: Make sure your campfire is completely out before leaving it.</a:t>
            </a:r>
          </a:p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</a:rPr>
              <a:t>SMOKEY BEAR NEEDS YOU TO FOLLOW THESE RULES TO HELP TO PREVENT WILD FIRES.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ransition advTm="21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Arial" pitchFamily="34" charset="0"/>
                <a:cs typeface="Arial" pitchFamily="34" charset="0"/>
              </a:rPr>
              <a:t>It was hot day. A deer was resting in the shade of pines.</a:t>
            </a:r>
            <a:endParaRPr lang="en-IN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3116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3116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34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78595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Arial" pitchFamily="34" charset="0"/>
                <a:cs typeface="Arial" pitchFamily="34" charset="0"/>
              </a:rPr>
              <a:t>A little brown- coloured bear cub had left his mother while she was dozing.</a:t>
            </a:r>
            <a:endParaRPr lang="en-IN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1137" y="2785283"/>
            <a:ext cx="6791325" cy="335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Arial" pitchFamily="34" charset="0"/>
                <a:cs typeface="Arial" pitchFamily="34" charset="0"/>
              </a:rPr>
              <a:t>A little bear cub like to play in the green meadow</a:t>
            </a:r>
            <a:endParaRPr lang="en-IN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500306"/>
            <a:ext cx="269557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85992"/>
            <a:ext cx="39290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531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72518" cy="1511288"/>
          </a:xfrm>
        </p:spPr>
        <p:txBody>
          <a:bodyPr>
            <a:noAutofit/>
          </a:bodyPr>
          <a:lstStyle/>
          <a:p>
            <a:r>
              <a:rPr lang="en-IN" sz="2800" dirty="0" smtClean="0">
                <a:latin typeface="Arial" pitchFamily="34" charset="0"/>
                <a:cs typeface="Arial" pitchFamily="34" charset="0"/>
              </a:rPr>
              <a:t>Birds and animals panicked as flames roared along ! In the heat and smoke, some were wounded.</a:t>
            </a:r>
            <a:endParaRPr lang="en-IN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3"/>
            <a:ext cx="4000527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14554"/>
            <a:ext cx="41434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78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6715172" cy="465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4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It took five days to bring the fire under control. Over 17,000 acres of timbers were burnt, countless animals killed, grass scorched, and the land became barren.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1745"/>
            <a:ext cx="7972452" cy="3500462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500570"/>
            <a:ext cx="350046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500306"/>
            <a:ext cx="34290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357430"/>
            <a:ext cx="40719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7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00948" cy="1162050"/>
          </a:xfrm>
        </p:spPr>
        <p:txBody>
          <a:bodyPr>
            <a:normAutofit/>
          </a:bodyPr>
          <a:lstStyle/>
          <a:p>
            <a:r>
              <a:rPr lang="en-IN" sz="2800" b="0" dirty="0" smtClean="0">
                <a:latin typeface="Arial" pitchFamily="34" charset="0"/>
                <a:cs typeface="Arial" pitchFamily="34" charset="0"/>
              </a:rPr>
              <a:t>A fire fighter rescued the cub who was injured and very scared.</a:t>
            </a:r>
            <a:endParaRPr lang="en-IN" sz="28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2000240"/>
            <a:ext cx="3971924" cy="4125923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The little bear cub looked around- the beautiful forest had gone; trees were all burnt down and disfigured; the rivers and streams were filled with dirt and wood ashes.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559502" y="1676400"/>
            <a:ext cx="314284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3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24" cy="1162050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" pitchFamily="34" charset="0"/>
                <a:cs typeface="Arial" pitchFamily="34" charset="0"/>
              </a:rPr>
              <a:t>The little bear cub saw  some of his friends lying on the ground, not moving at all.</a:t>
            </a:r>
            <a:endParaRPr lang="en-I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2071678"/>
            <a:ext cx="8186766" cy="4054485"/>
          </a:xfrm>
        </p:spPr>
        <p:txBody>
          <a:bodyPr/>
          <a:lstStyle/>
          <a:p>
            <a:r>
              <a:rPr lang="en-IN" dirty="0" smtClean="0"/>
              <a:t>They were all burnt alive.</a:t>
            </a:r>
          </a:p>
          <a:p>
            <a:r>
              <a:rPr lang="en-IN" dirty="0" smtClean="0"/>
              <a:t>Then his mother came to his mind.</a:t>
            </a:r>
          </a:p>
          <a:p>
            <a:r>
              <a:rPr lang="en-IN" dirty="0" smtClean="0"/>
              <a:t>Tears rolled down on the little bear cub’s cheeks.</a:t>
            </a:r>
          </a:p>
          <a:p>
            <a:r>
              <a:rPr lang="en-IN" dirty="0" smtClean="0"/>
              <a:t>Now, he had to live in a strange land, all his friends had died, and he wouldn’t have anyone to call ‘mummy’ anymore!</a:t>
            </a:r>
            <a:endParaRPr lang="en-IN" dirty="0"/>
          </a:p>
        </p:txBody>
      </p:sp>
    </p:spTree>
  </p:cSld>
  <p:clrMapOvr>
    <a:masterClrMapping/>
  </p:clrMapOvr>
  <p:transition advTm="22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579</TotalTime>
  <Words>443</Words>
  <Application>Microsoft Office PowerPoint</Application>
  <PresentationFormat>On-screen Show (4:3)</PresentationFormat>
  <Paragraphs>32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The True Story of Smokey Bear A true story that happened in Lincoln National Forest in Mexico </vt:lpstr>
      <vt:lpstr>It was hot day. A deer was resting in the shade of pines.</vt:lpstr>
      <vt:lpstr>A little brown- coloured bear cub had left his mother while she was dozing.</vt:lpstr>
      <vt:lpstr>A little bear cub like to play in the green meadow</vt:lpstr>
      <vt:lpstr>Birds and animals panicked as flames roared along ! In the heat and smoke, some were wounded.</vt:lpstr>
      <vt:lpstr>Slide 6</vt:lpstr>
      <vt:lpstr>It took five days to bring the fire under control. Over 17,000 acres of timbers were burnt, countless animals killed, grass scorched, and the land became barren.</vt:lpstr>
      <vt:lpstr>A fire fighter rescued the cub who was injured and very scared.</vt:lpstr>
      <vt:lpstr>The little bear cub saw  some of his friends lying on the ground, not moving at all.</vt:lpstr>
      <vt:lpstr>They  came out of the burnt- out forest, Veterinarians treated his wounds and burns carefully.</vt:lpstr>
      <vt:lpstr>Days passed, he became better and better; his  wounds got healed and his burnt –out hair started growing back , he was finally able to walk again.</vt:lpstr>
      <vt:lpstr>His home was destroyed, so from New  Mexico, Smokey Bear was flown to Washington DC.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True Story of Smokey Bear</dc:title>
  <dc:creator>user</dc:creator>
  <cp:lastModifiedBy>sns</cp:lastModifiedBy>
  <cp:revision>61</cp:revision>
  <dcterms:created xsi:type="dcterms:W3CDTF">2020-06-17T11:38:51Z</dcterms:created>
  <dcterms:modified xsi:type="dcterms:W3CDTF">2020-06-24T13:08:50Z</dcterms:modified>
</cp:coreProperties>
</file>